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58" r:id="rId7"/>
    <p:sldId id="264" r:id="rId8"/>
    <p:sldId id="290" r:id="rId9"/>
    <p:sldId id="268" r:id="rId10"/>
    <p:sldId id="291" r:id="rId11"/>
    <p:sldId id="286" r:id="rId12"/>
    <p:sldId id="292" r:id="rId13"/>
    <p:sldId id="262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EE03E-55E0-4899-83ED-642AA1AEF74E}" v="3" dt="2024-02-23T07:57:16.850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3204" autoAdjust="0"/>
  </p:normalViewPr>
  <p:slideViewPr>
    <p:cSldViewPr snapToGrid="0">
      <p:cViewPr varScale="1">
        <p:scale>
          <a:sx n="111" d="100"/>
          <a:sy n="111" d="100"/>
        </p:scale>
        <p:origin x="55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 Kamenicky" userId="426dc2c6-840e-4dbd-b49d-c97bb197fbc3" providerId="ADAL" clId="{D70EE03E-55E0-4899-83ED-642AA1AEF74E}"/>
    <pc:docChg chg="custSel addSld modSld">
      <pc:chgData name="Tobias Kamenicky" userId="426dc2c6-840e-4dbd-b49d-c97bb197fbc3" providerId="ADAL" clId="{D70EE03E-55E0-4899-83ED-642AA1AEF74E}" dt="2024-02-23T09:23:58.631" v="487" actId="20577"/>
      <pc:docMkLst>
        <pc:docMk/>
      </pc:docMkLst>
      <pc:sldChg chg="modSp mod">
        <pc:chgData name="Tobias Kamenicky" userId="426dc2c6-840e-4dbd-b49d-c97bb197fbc3" providerId="ADAL" clId="{D70EE03E-55E0-4899-83ED-642AA1AEF74E}" dt="2024-02-23T09:23:58.631" v="487" actId="20577"/>
        <pc:sldMkLst>
          <pc:docMk/>
          <pc:sldMk cId="1593920805" sldId="262"/>
        </pc:sldMkLst>
        <pc:spChg chg="mod">
          <ac:chgData name="Tobias Kamenicky" userId="426dc2c6-840e-4dbd-b49d-c97bb197fbc3" providerId="ADAL" clId="{D70EE03E-55E0-4899-83ED-642AA1AEF74E}" dt="2024-02-23T09:23:58.631" v="487" actId="20577"/>
          <ac:spMkLst>
            <pc:docMk/>
            <pc:sldMk cId="1593920805" sldId="262"/>
            <ac:spMk id="8" creationId="{87441910-6501-5C60-C05A-BAFF34C25798}"/>
          </ac:spMkLst>
        </pc:spChg>
      </pc:sldChg>
      <pc:sldChg chg="addSp delSp modSp mod">
        <pc:chgData name="Tobias Kamenicky" userId="426dc2c6-840e-4dbd-b49d-c97bb197fbc3" providerId="ADAL" clId="{D70EE03E-55E0-4899-83ED-642AA1AEF74E}" dt="2024-02-22T20:22:00.411" v="3" actId="478"/>
        <pc:sldMkLst>
          <pc:docMk/>
          <pc:sldMk cId="2243494996" sldId="277"/>
        </pc:sldMkLst>
        <pc:picChg chg="add del mod">
          <ac:chgData name="Tobias Kamenicky" userId="426dc2c6-840e-4dbd-b49d-c97bb197fbc3" providerId="ADAL" clId="{D70EE03E-55E0-4899-83ED-642AA1AEF74E}" dt="2024-02-22T20:22:00.411" v="3" actId="478"/>
          <ac:picMkLst>
            <pc:docMk/>
            <pc:sldMk cId="2243494996" sldId="277"/>
            <ac:picMk id="4" creationId="{02647EB8-0178-EA3B-92ED-8B39DBF9FC34}"/>
          </ac:picMkLst>
        </pc:picChg>
      </pc:sldChg>
      <pc:sldChg chg="modSp mod">
        <pc:chgData name="Tobias Kamenicky" userId="426dc2c6-840e-4dbd-b49d-c97bb197fbc3" providerId="ADAL" clId="{D70EE03E-55E0-4899-83ED-642AA1AEF74E}" dt="2024-02-23T08:01:25.376" v="345" actId="20577"/>
        <pc:sldMkLst>
          <pc:docMk/>
          <pc:sldMk cId="1418789964" sldId="286"/>
        </pc:sldMkLst>
        <pc:spChg chg="mod">
          <ac:chgData name="Tobias Kamenicky" userId="426dc2c6-840e-4dbd-b49d-c97bb197fbc3" providerId="ADAL" clId="{D70EE03E-55E0-4899-83ED-642AA1AEF74E}" dt="2024-02-23T08:01:25.376" v="345" actId="20577"/>
          <ac:spMkLst>
            <pc:docMk/>
            <pc:sldMk cId="1418789964" sldId="286"/>
            <ac:spMk id="12" creationId="{D3251268-42B4-3B45-A59B-740E2DB97A00}"/>
          </ac:spMkLst>
        </pc:spChg>
      </pc:sldChg>
      <pc:sldChg chg="modSp add mod">
        <pc:chgData name="Tobias Kamenicky" userId="426dc2c6-840e-4dbd-b49d-c97bb197fbc3" providerId="ADAL" clId="{D70EE03E-55E0-4899-83ED-642AA1AEF74E}" dt="2024-02-23T07:49:46.093" v="9" actId="20577"/>
        <pc:sldMkLst>
          <pc:docMk/>
          <pc:sldMk cId="3409328809" sldId="292"/>
        </pc:sldMkLst>
        <pc:spChg chg="mod">
          <ac:chgData name="Tobias Kamenicky" userId="426dc2c6-840e-4dbd-b49d-c97bb197fbc3" providerId="ADAL" clId="{D70EE03E-55E0-4899-83ED-642AA1AEF74E}" dt="2024-02-23T07:49:46.093" v="9" actId="20577"/>
          <ac:spMkLst>
            <pc:docMk/>
            <pc:sldMk cId="3409328809" sldId="292"/>
            <ac:spMk id="2" creationId="{A29DE7F2-E890-4744-88DD-A75F5E3005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9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prom3theu5/aspirational-manifests?tab=readme-ov-file#aspirate-aspir8" TargetMode="External"/><Relationship Id="rId4" Type="http://schemas.openxmlformats.org/officeDocument/2006/relationships/hyperlink" Target="https://learn.microsoft.com/en-us/dotnet/aspire/deployment/azure/aca-deployment?tabs=visual-studio%2Cinstall-az-windows%2Cpowershell&amp;pivots=azure-az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.NET Aspire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Other cool stuff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Should be possible to add a project reference from different solution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Discussion about referencing remote projects, e.g. from GitHub</a:t>
            </a:r>
          </a:p>
          <a:p>
            <a:r>
              <a:rPr lang="en-US" sz="2000" dirty="0">
                <a:solidFill>
                  <a:schemeClr val="bg1"/>
                </a:solidFill>
              </a:rPr>
              <a:t>Should be easy to deploy to </a:t>
            </a:r>
            <a:r>
              <a:rPr lang="en-U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Container App</a:t>
            </a:r>
            <a:endParaRPr lang="en-US" sz="20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Aspirate (Aspir8) </a:t>
            </a:r>
            <a:r>
              <a:rPr lang="en-US" sz="2000" dirty="0"/>
              <a:t>– tool for automatic generation of deployment files (docker-compose, </a:t>
            </a:r>
            <a:r>
              <a:rPr lang="en-US" sz="2000" dirty="0" err="1"/>
              <a:t>kubernetes</a:t>
            </a:r>
            <a:r>
              <a:rPr lang="en-US" sz="2000" dirty="0"/>
              <a:t> deployment)</a:t>
            </a:r>
          </a:p>
          <a:p>
            <a:r>
              <a:rPr lang="en-US" sz="2000" dirty="0"/>
              <a:t>Still in preview – same as </a:t>
            </a:r>
            <a:r>
              <a:rPr lang="en-US" sz="2000" dirty="0" err="1"/>
              <a:t>Blazor</a:t>
            </a:r>
            <a:r>
              <a:rPr lang="en-US" sz="2000" dirty="0"/>
              <a:t> a few years back, but with a lot of focus (latest preview-3 just 10 days ago). Preview 4 is not public yet, but it already includes a lot of fixes.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Demo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35538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2251494"/>
            <a:ext cx="6597650" cy="41032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Cloud apps typically consist of large number of services, databases, message queues, etc., running on different hosts.</a:t>
            </a:r>
          </a:p>
          <a:p>
            <a:r>
              <a:rPr lang="en-US" sz="2000" dirty="0"/>
              <a:t>Opinionated stack for building observable distributed applications. Based on collection of NuGet packages for specific resources.</a:t>
            </a:r>
          </a:p>
          <a:p>
            <a:r>
              <a:rPr lang="en-US" sz="2000" dirty="0"/>
              <a:t>Consistent set of tools to build and run distributed apps, providing: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Tooling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Orchestration​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Coordination and management of application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590800"/>
            <a:ext cx="9389287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Configurations and abstractions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Service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Environment variables, Connections 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Container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 composition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Popular services and platforms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7886080" cy="3097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NuGet packages for popular services: Azure (</a:t>
            </a:r>
            <a:r>
              <a:rPr lang="en-US" sz="2000" dirty="0" err="1"/>
              <a:t>Sql</a:t>
            </a:r>
            <a:r>
              <a:rPr lang="en-US" sz="2000" dirty="0"/>
              <a:t>, Cosmos, </a:t>
            </a:r>
            <a:r>
              <a:rPr lang="en-US" sz="2000" dirty="0" err="1"/>
              <a:t>OpenAi</a:t>
            </a:r>
            <a:r>
              <a:rPr lang="en-US" sz="2000" dirty="0"/>
              <a:t>, </a:t>
            </a:r>
            <a:r>
              <a:rPr lang="en-US" sz="2000" dirty="0" err="1"/>
              <a:t>KeyVault</a:t>
            </a:r>
            <a:r>
              <a:rPr lang="en-US" sz="2000" dirty="0"/>
              <a:t>, </a:t>
            </a:r>
            <a:r>
              <a:rPr lang="en-US" sz="2000" dirty="0" err="1"/>
              <a:t>ServiceBus</a:t>
            </a:r>
            <a:r>
              <a:rPr lang="en-US" sz="2000" dirty="0"/>
              <a:t>), Redis, PostgreSQL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Includes configuration patterns: Health checks, Telemetry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Configuration inheritances between projects to communicate automatically with each other</a:t>
            </a:r>
          </a:p>
          <a:p>
            <a:endParaRPr lang="en-US" sz="20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DEMO!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3288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{7350F03B-13F0-44CC-907C-CB3387F81D77}tf33968143_win32</Template>
  <TotalTime>816</TotalTime>
  <Words>251</Words>
  <Application>Microsoft Office PowerPoint</Application>
  <PresentationFormat>Widescreen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Calibri</vt:lpstr>
      <vt:lpstr>Custom</vt:lpstr>
      <vt:lpstr>.NET Aspire</vt:lpstr>
      <vt:lpstr>Agenda</vt:lpstr>
      <vt:lpstr>What is it?</vt:lpstr>
      <vt:lpstr>Overview</vt:lpstr>
      <vt:lpstr>Orchestration​</vt:lpstr>
      <vt:lpstr>Details</vt:lpstr>
      <vt:lpstr>Components</vt:lpstr>
      <vt:lpstr>Details</vt:lpstr>
      <vt:lpstr>DEMO!</vt:lpstr>
      <vt:lpstr>Other cool stuff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Aspire</dc:title>
  <dc:creator>Tobias Kamenicky</dc:creator>
  <cp:lastModifiedBy>Tobias Kamenicky</cp:lastModifiedBy>
  <cp:revision>1</cp:revision>
  <dcterms:created xsi:type="dcterms:W3CDTF">2024-02-22T19:47:11Z</dcterms:created>
  <dcterms:modified xsi:type="dcterms:W3CDTF">2024-02-23T09:24:01Z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